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8" r:id="rId10"/>
    <p:sldId id="270" r:id="rId11"/>
    <p:sldId id="272" r:id="rId12"/>
    <p:sldId id="271" r:id="rId13"/>
    <p:sldId id="263" r:id="rId14"/>
    <p:sldId id="266" r:id="rId15"/>
    <p:sldId id="279" r:id="rId16"/>
    <p:sldId id="281" r:id="rId17"/>
    <p:sldId id="265" r:id="rId18"/>
    <p:sldId id="273" r:id="rId19"/>
    <p:sldId id="280" r:id="rId20"/>
    <p:sldId id="277" r:id="rId21"/>
    <p:sldId id="276" r:id="rId22"/>
    <p:sldId id="275" r:id="rId23"/>
    <p:sldId id="278" r:id="rId24"/>
    <p:sldId id="274" r:id="rId25"/>
    <p:sldId id="26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95"/>
    <p:restoredTop sz="90609"/>
  </p:normalViewPr>
  <p:slideViewPr>
    <p:cSldViewPr snapToGrid="0" snapToObjects="1">
      <p:cViewPr varScale="1">
        <p:scale>
          <a:sx n="138" d="100"/>
          <a:sy n="138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7814-3B95-9641-80FF-66F29DFF785A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FDFD-46FD-2142-A3B2-5F563D22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0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~/n/</a:t>
            </a:r>
            <a:r>
              <a:rPr lang="en-US" dirty="0" err="1"/>
              <a:t>MatthieuHarbich</a:t>
            </a:r>
            <a:r>
              <a:rPr lang="en-US" dirty="0"/>
              <a:t>/</a:t>
            </a:r>
            <a:r>
              <a:rPr lang="en-US" dirty="0" err="1"/>
              <a:t>nagra_git</a:t>
            </a:r>
            <a:r>
              <a:rPr lang="en-US" dirty="0"/>
              <a:t>/thesis/generative</a:t>
            </a:r>
            <a:br>
              <a:rPr lang="en-US" dirty="0"/>
            </a:br>
            <a:r>
              <a:rPr lang="en-US" dirty="0"/>
              <a:t>Open Generative%20model%20-%20Mixture%20of%20gaussians_EM_markovModels_soft_clustering-plotLH-C%2BCLEAN-LH_TEST-4k-Copy1.ipynb</a:t>
            </a:r>
          </a:p>
          <a:p>
            <a:r>
              <a:rPr lang="en-US" dirty="0"/>
              <a:t>Then open any other with similar </a:t>
            </a:r>
            <a:r>
              <a:rPr lang="en-US" dirty="0" err="1"/>
              <a:t>nale</a:t>
            </a:r>
            <a:endParaRPr lang="en-US" dirty="0"/>
          </a:p>
          <a:p>
            <a:endParaRPr lang="en-US" dirty="0"/>
          </a:p>
          <a:p>
            <a:r>
              <a:rPr lang="en-US" dirty="0"/>
              <a:t>It smells like you need a Python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94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15ED-035D-184A-8E43-935150D7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88D36-D699-6D47-8676-A60DE0382BD6}" type="datetimeFigureOut">
              <a:rPr lang="en-US" smtClean="0"/>
              <a:t>8/18/18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82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0A16-7F79-7C41-BF7B-6F6B6F90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smell at the time… generators first</a:t>
            </a:r>
          </a:p>
        </p:txBody>
      </p:sp>
    </p:spTree>
    <p:extLst>
      <p:ext uri="{BB962C8B-B14F-4D97-AF65-F5344CB8AC3E}">
        <p14:creationId xmlns:p14="http://schemas.microsoft.com/office/powerpoint/2010/main" val="4058193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</p:spTree>
    <p:extLst>
      <p:ext uri="{BB962C8B-B14F-4D97-AF65-F5344CB8AC3E}">
        <p14:creationId xmlns:p14="http://schemas.microsoft.com/office/powerpoint/2010/main" val="3924510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E9030-4F9C-BE4B-BC79-8A6FF2071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824" y="1512811"/>
            <a:ext cx="7584978" cy="3884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41F78C-4BD7-F042-9750-5286232723E6}"/>
              </a:ext>
            </a:extLst>
          </p:cNvPr>
          <p:cNvSpPr txBox="1"/>
          <p:nvPr/>
        </p:nvSpPr>
        <p:spPr>
          <a:xfrm>
            <a:off x="609600" y="5559973"/>
            <a:ext cx="8660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</p:txBody>
      </p:sp>
    </p:spTree>
    <p:extLst>
      <p:ext uri="{BB962C8B-B14F-4D97-AF65-F5344CB8AC3E}">
        <p14:creationId xmlns:p14="http://schemas.microsoft.com/office/powerpoint/2010/main" val="2496494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922517" y="4358430"/>
            <a:ext cx="81082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is actually what we’d like to write.</a:t>
            </a:r>
          </a:p>
          <a:p>
            <a:r>
              <a:rPr lang="en-US" dirty="0"/>
              <a:t>All of this without actually loading all the data in memory for the intermediate steps!</a:t>
            </a:r>
          </a:p>
          <a:p>
            <a:endParaRPr lang="en-US" dirty="0"/>
          </a:p>
          <a:p>
            <a:r>
              <a:rPr lang="en-US" dirty="0"/>
              <a:t>Before getting here this we need to do a step back…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DC0720-8B1B-074C-A0BB-247B153BE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2637210"/>
            <a:ext cx="5635851" cy="124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962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“generators” notebooks</a:t>
            </a:r>
          </a:p>
        </p:txBody>
      </p:sp>
    </p:spTree>
    <p:extLst>
      <p:ext uri="{BB962C8B-B14F-4D97-AF65-F5344CB8AC3E}">
        <p14:creationId xmlns:p14="http://schemas.microsoft.com/office/powerpoint/2010/main" val="3835169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Generators are used to get rid of repetitive loops, often nested ”for” loops followed by filtering of the data</a:t>
            </a:r>
          </a:p>
          <a:p>
            <a:r>
              <a:rPr lang="en-US" dirty="0"/>
              <a:t>Generators return one item at the time, the list of items does not need to be in memory</a:t>
            </a:r>
          </a:p>
          <a:p>
            <a:r>
              <a:rPr lang="en-US" dirty="0"/>
              <a:t>A generator is defined as a function containing the keyword ”yield”: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93FF0-C596-664F-8FA9-96CC99A1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4236027"/>
            <a:ext cx="86487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95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time… classes (an introduction)</a:t>
            </a:r>
          </a:p>
        </p:txBody>
      </p:sp>
    </p:spTree>
    <p:extLst>
      <p:ext uri="{BB962C8B-B14F-4D97-AF65-F5344CB8AC3E}">
        <p14:creationId xmlns:p14="http://schemas.microsoft.com/office/powerpoint/2010/main" val="2792817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</p:spTree>
    <p:extLst>
      <p:ext uri="{BB962C8B-B14F-4D97-AF65-F5344CB8AC3E}">
        <p14:creationId xmlns:p14="http://schemas.microsoft.com/office/powerpoint/2010/main" val="860136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“classes” notebooks</a:t>
            </a:r>
          </a:p>
        </p:txBody>
      </p:sp>
    </p:spTree>
    <p:extLst>
      <p:ext uri="{BB962C8B-B14F-4D97-AF65-F5344CB8AC3E}">
        <p14:creationId xmlns:p14="http://schemas.microsoft.com/office/powerpoint/2010/main" val="1319357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Scientists in the wild tend to write this… </a:t>
            </a:r>
          </a:p>
          <a:p>
            <a:r>
              <a:rPr lang="en-US" dirty="0"/>
              <a:t>You’re here because you started feeling the “code smell” (a technical term)</a:t>
            </a:r>
          </a:p>
          <a:p>
            <a:r>
              <a:rPr lang="en-US" dirty="0"/>
              <a:t>I can show you that you already have the instinct: what is wrong with Matthieu’s code?</a:t>
            </a:r>
          </a:p>
        </p:txBody>
      </p:sp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5C078-252B-AD44-A013-CD733247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structure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5E5EC-17B1-014F-9CCB-FA9327C7A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Constructor, attribute, methods, class method (e.g. class factory)</a:t>
            </a:r>
          </a:p>
        </p:txBody>
      </p:sp>
    </p:spTree>
    <p:extLst>
      <p:ext uri="{BB962C8B-B14F-4D97-AF65-F5344CB8AC3E}">
        <p14:creationId xmlns:p14="http://schemas.microsoft.com/office/powerpoint/2010/main" val="3451571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0BA4-8A7E-AE4A-8DE4-B42744A7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to a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75AFE-709A-014F-990B-3CED0A797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Belongs:</a:t>
            </a:r>
          </a:p>
          <a:p>
            <a:pPr lvl="1"/>
            <a:r>
              <a:rPr lang="en-US" dirty="0"/>
              <a:t>Data that always belongs together: better create several simple classes than one class that contains everything</a:t>
            </a:r>
          </a:p>
          <a:p>
            <a:pPr lvl="1"/>
            <a:r>
              <a:rPr lang="en-US" dirty="0"/>
              <a:t>Methods to load/save data, create data in different ways (factory methods)</a:t>
            </a:r>
          </a:p>
          <a:p>
            <a:pPr lvl="1"/>
            <a:r>
              <a:rPr lang="en-US" dirty="0"/>
              <a:t>Methods to update parameters</a:t>
            </a:r>
          </a:p>
          <a:p>
            <a:r>
              <a:rPr lang="en-US" dirty="0"/>
              <a:t>Does not belong:</a:t>
            </a:r>
          </a:p>
          <a:p>
            <a:pPr lvl="1"/>
            <a:r>
              <a:rPr lang="en-US" dirty="0"/>
              <a:t>Methods to visualize data: Model-View pattern. You will want to visualize the data in many different ways, better have separate utility visualization functions that take one of the instances as input and visualize them.</a:t>
            </a:r>
          </a:p>
        </p:txBody>
      </p:sp>
    </p:spTree>
    <p:extLst>
      <p:ext uri="{BB962C8B-B14F-4D97-AF65-F5344CB8AC3E}">
        <p14:creationId xmlns:p14="http://schemas.microsoft.com/office/powerpoint/2010/main" val="2569955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E8696-3188-0747-83CE-A5C72A440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classes with the same structure</a:t>
            </a:r>
          </a:p>
          <a:p>
            <a:r>
              <a:rPr lang="en-US" dirty="0"/>
              <a:t>Example: </a:t>
            </a:r>
            <a:r>
              <a:rPr lang="en-US" dirty="0" err="1"/>
              <a:t>sklearn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24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</a:t>
            </a:r>
            <a:r>
              <a:rPr lang="en-US"/>
              <a:t>… Context managers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48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237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1"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91EB0-11D9-204E-A9B8-A00C70508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  <a:p>
            <a:r>
              <a:rPr lang="en-US" dirty="0"/>
              <a:t>Here repetitive code -&gt; it’s the smell of functions</a:t>
            </a:r>
          </a:p>
        </p:txBody>
      </p:sp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Redundant, not flexible: an update in one place would need to be duplicated everywhere</a:t>
            </a:r>
          </a:p>
          <a:p>
            <a:r>
              <a:rPr lang="en-US" dirty="0"/>
              <a:t>Hard to test: the code that performs the interesting computation is mixed with the code that does the repetitive </a:t>
            </a:r>
            <a:r>
              <a:rPr lang="en-US" dirty="0" err="1"/>
              <a:t>boilerblate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18131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dirty="0"/>
              <a:t>Advanced Python constructs are made to get rid of the smell!</a:t>
            </a:r>
          </a:p>
          <a:p>
            <a:r>
              <a:rPr lang="en-US" dirty="0"/>
              <a:t>These constructs are not very common in scientific code, and you don’t actually ”need” them. But the same is true for functions…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B33356-A2FD-624C-BADA-C1C0307953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439"/>
          <a:stretch/>
        </p:blipFill>
        <p:spPr>
          <a:xfrm>
            <a:off x="8381764" y="1311056"/>
            <a:ext cx="2972036" cy="436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the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F7ECF-D88D-6540-BE1C-8970A3574908}"/>
              </a:ext>
            </a:extLst>
          </p:cNvPr>
          <p:cNvSpPr txBox="1"/>
          <p:nvPr/>
        </p:nvSpPr>
        <p:spPr>
          <a:xfrm>
            <a:off x="6958363" y="1486102"/>
            <a:ext cx="4047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decorators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13132A-6964-B048-8293-C318F037FC16}"/>
              </a:ext>
            </a:extLst>
          </p:cNvPr>
          <p:cNvSpPr txBox="1"/>
          <p:nvPr/>
        </p:nvSpPr>
        <p:spPr>
          <a:xfrm>
            <a:off x="412411" y="3802335"/>
            <a:ext cx="480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context managers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7326EA-1461-A24A-BAF3-7A9EDA74C7F4}"/>
              </a:ext>
            </a:extLst>
          </p:cNvPr>
          <p:cNvSpPr txBox="1"/>
          <p:nvPr/>
        </p:nvSpPr>
        <p:spPr>
          <a:xfrm>
            <a:off x="6958363" y="3800386"/>
            <a:ext cx="3375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classes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19216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19216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E61EB4-878C-574A-AA2E-8BBBC5478E80}"/>
              </a:ext>
            </a:extLst>
          </p:cNvPr>
          <p:cNvSpPr txBox="1"/>
          <p:nvPr/>
        </p:nvSpPr>
        <p:spPr>
          <a:xfrm>
            <a:off x="6907125" y="21981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C01FD-1FD5-904F-8533-261BFB30E372}"/>
              </a:ext>
            </a:extLst>
          </p:cNvPr>
          <p:cNvSpPr/>
          <p:nvPr/>
        </p:nvSpPr>
        <p:spPr>
          <a:xfrm>
            <a:off x="7253967" y="2488237"/>
            <a:ext cx="3520051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FC83E5-F20E-1A49-BAB8-26413342181B}"/>
              </a:ext>
            </a:extLst>
          </p:cNvPr>
          <p:cNvSpPr/>
          <p:nvPr/>
        </p:nvSpPr>
        <p:spPr>
          <a:xfrm>
            <a:off x="7253967" y="3035835"/>
            <a:ext cx="3520051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BFEC2-AB78-9E45-8B37-47E9CC79406F}"/>
              </a:ext>
            </a:extLst>
          </p:cNvPr>
          <p:cNvSpPr txBox="1"/>
          <p:nvPr/>
        </p:nvSpPr>
        <p:spPr>
          <a:xfrm>
            <a:off x="618797" y="4262051"/>
            <a:ext cx="49635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Prepare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7D0C52-FB5D-4E4D-A7FE-81CAEE418BCF}"/>
              </a:ext>
            </a:extLst>
          </p:cNvPr>
          <p:cNvSpPr/>
          <p:nvPr/>
        </p:nvSpPr>
        <p:spPr>
          <a:xfrm>
            <a:off x="504497" y="4222142"/>
            <a:ext cx="5399346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2C5716-4852-E941-ACB5-C04FAE479C10}"/>
              </a:ext>
            </a:extLst>
          </p:cNvPr>
          <p:cNvSpPr/>
          <p:nvPr/>
        </p:nvSpPr>
        <p:spPr>
          <a:xfrm>
            <a:off x="504497" y="5153178"/>
            <a:ext cx="5399346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3E0319-2EF4-D445-AA30-629586BF049E}"/>
              </a:ext>
            </a:extLst>
          </p:cNvPr>
          <p:cNvSpPr txBox="1"/>
          <p:nvPr/>
        </p:nvSpPr>
        <p:spPr>
          <a:xfrm>
            <a:off x="6958363" y="4249038"/>
            <a:ext cx="49635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FC95B3-77B3-3A4A-BB87-73E274ACECCA}"/>
              </a:ext>
            </a:extLst>
          </p:cNvPr>
          <p:cNvSpPr/>
          <p:nvPr/>
        </p:nvSpPr>
        <p:spPr>
          <a:xfrm>
            <a:off x="9304798" y="4301218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A515E1-7899-F043-8F12-2B6836B3A710}"/>
              </a:ext>
            </a:extLst>
          </p:cNvPr>
          <p:cNvSpPr/>
          <p:nvPr/>
        </p:nvSpPr>
        <p:spPr>
          <a:xfrm>
            <a:off x="9440118" y="5119202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22AD41-679C-F34D-9513-C41A5B54D7EA}"/>
              </a:ext>
            </a:extLst>
          </p:cNvPr>
          <p:cNvSpPr/>
          <p:nvPr/>
        </p:nvSpPr>
        <p:spPr>
          <a:xfrm>
            <a:off x="9304798" y="5901700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32179</TotalTime>
  <Words>1225</Words>
  <Application>Microsoft Macintosh PowerPoint</Application>
  <PresentationFormat>Widescreen</PresentationFormat>
  <Paragraphs>170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Office Theme</vt:lpstr>
      <vt:lpstr>Python by smell</vt:lpstr>
      <vt:lpstr>What’s this smell?</vt:lpstr>
      <vt:lpstr>What’s this smell?</vt:lpstr>
      <vt:lpstr>What is wrong with smelly code?</vt:lpstr>
      <vt:lpstr>Objective</vt:lpstr>
      <vt:lpstr>All the smells</vt:lpstr>
      <vt:lpstr>The smell of generators</vt:lpstr>
      <vt:lpstr>The smell of context managers</vt:lpstr>
      <vt:lpstr>The smell of decorators</vt:lpstr>
      <vt:lpstr>The smell of classes</vt:lpstr>
      <vt:lpstr>One smell at the time… generators first</vt:lpstr>
      <vt:lpstr>The smell of generators</vt:lpstr>
      <vt:lpstr>Example</vt:lpstr>
      <vt:lpstr>Ideally…</vt:lpstr>
      <vt:lpstr>Go to “generators” notebooks</vt:lpstr>
      <vt:lpstr>Recap: Generators</vt:lpstr>
      <vt:lpstr>One smell at the time… classes (an introduction)</vt:lpstr>
      <vt:lpstr>The smell of classes</vt:lpstr>
      <vt:lpstr>Go to “classes” notebooks</vt:lpstr>
      <vt:lpstr>Class structure summary</vt:lpstr>
      <vt:lpstr>What belongs to a class?</vt:lpstr>
      <vt:lpstr>Another smell of classes</vt:lpstr>
      <vt:lpstr>One smell at the time… Context managers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76</cp:revision>
  <dcterms:created xsi:type="dcterms:W3CDTF">2018-07-24T12:49:38Z</dcterms:created>
  <dcterms:modified xsi:type="dcterms:W3CDTF">2018-08-18T14:28:20Z</dcterms:modified>
</cp:coreProperties>
</file>

<file path=docProps/thumbnail.jpeg>
</file>